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30" r:id="rId21"/>
    <p:sldId id="631" r:id="rId22"/>
    <p:sldId id="603" r:id="rId23"/>
    <p:sldId id="628" r:id="rId24"/>
    <p:sldId id="629" r:id="rId25"/>
    <p:sldId id="639" r:id="rId26"/>
    <p:sldId id="604" r:id="rId27"/>
    <p:sldId id="640" r:id="rId28"/>
    <p:sldId id="605" r:id="rId29"/>
    <p:sldId id="588" r:id="rId30"/>
    <p:sldId id="599" r:id="rId31"/>
    <p:sldId id="600" r:id="rId32"/>
    <p:sldId id="601" r:id="rId33"/>
    <p:sldId id="602" r:id="rId34"/>
    <p:sldId id="594" r:id="rId35"/>
    <p:sldId id="596" r:id="rId36"/>
    <p:sldId id="616" r:id="rId37"/>
    <p:sldId id="617" r:id="rId38"/>
    <p:sldId id="615" r:id="rId39"/>
    <p:sldId id="633" r:id="rId40"/>
    <p:sldId id="637" r:id="rId41"/>
    <p:sldId id="592" r:id="rId42"/>
    <p:sldId id="641" r:id="rId43"/>
    <p:sldId id="642" r:id="rId4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30"/>
            <p14:sldId id="631"/>
            <p14:sldId id="603"/>
            <p14:sldId id="628"/>
            <p14:sldId id="629"/>
            <p14:sldId id="639"/>
            <p14:sldId id="604"/>
            <p14:sldId id="640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33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E4D5E"/>
    <a:srgbClr val="DA5054"/>
    <a:srgbClr val="46AAC5"/>
    <a:srgbClr val="1D1D1B"/>
    <a:srgbClr val="FFE48F"/>
    <a:srgbClr val="ABAABA"/>
    <a:srgbClr val="DE2933"/>
    <a:srgbClr val="F2F2F2"/>
    <a:srgbClr val="FFFFFF"/>
    <a:srgbClr val="ECECE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84983" autoAdjust="0"/>
  </p:normalViewPr>
  <p:slideViewPr>
    <p:cSldViewPr>
      <p:cViewPr varScale="1">
        <p:scale>
          <a:sx n="98" d="100"/>
          <a:sy n="98" d="100"/>
        </p:scale>
        <p:origin x="-1836" y="-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518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99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838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7051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961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86588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028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42928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9326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70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0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4444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65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4304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25338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06352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43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968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437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4328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6917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0117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738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399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xmlns="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xmlns="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xmlns="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xmlns="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xmlns="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xmlns="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xmlns="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xmlns="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8419034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018" y="2204864"/>
            <a:ext cx="2496761" cy="345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xmlns="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05072439"/>
              </p:ext>
            </p:extLst>
          </p:nvPr>
        </p:nvGraphicFramePr>
        <p:xfrm>
          <a:off x="3179116" y="1811042"/>
          <a:ext cx="6310388" cy="41476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608" y="4363139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E7B8D3-1857-4269-9B9D-A8E6AFFB1536}"/>
              </a:ext>
            </a:extLst>
          </p:cNvPr>
          <p:cNvSpPr txBox="1"/>
          <p:nvPr/>
        </p:nvSpPr>
        <p:spPr>
          <a:xfrm>
            <a:off x="4450324" y="489758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88" y="6072206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074" name="Picture 2" descr="C:\Users\uswr\Desktop\근현대사과제\KakaoTalk_20200103_2337456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1571612"/>
            <a:ext cx="8358246" cy="43534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xmlns="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8921491"/>
              </p:ext>
            </p:extLst>
          </p:nvPr>
        </p:nvGraphicFramePr>
        <p:xfrm>
          <a:off x="3349308" y="2111090"/>
          <a:ext cx="6200838" cy="3769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875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988" y="4637938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3378CF3-E9A1-45DB-87AF-888DCA9C1C98}"/>
              </a:ext>
            </a:extLst>
          </p:cNvPr>
          <p:cNvSpPr txBox="1"/>
          <p:nvPr/>
        </p:nvSpPr>
        <p:spPr>
          <a:xfrm>
            <a:off x="4566704" y="517238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26" name="Picture 2" descr="C:\Users\uswr\Desktop\근현대사과제\KakaoTalk_20200103_2337578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58" y="1571612"/>
            <a:ext cx="8358246" cy="4426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xmlns="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91404334"/>
              </p:ext>
            </p:extLst>
          </p:nvPr>
        </p:nvGraphicFramePr>
        <p:xfrm>
          <a:off x="3349308" y="2111090"/>
          <a:ext cx="6200838" cy="41388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193" y="3914764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F9277C1-CEF1-4C8E-8664-FC1AAE9D2C26}"/>
              </a:ext>
            </a:extLst>
          </p:cNvPr>
          <p:cNvSpPr txBox="1"/>
          <p:nvPr/>
        </p:nvSpPr>
        <p:spPr>
          <a:xfrm>
            <a:off x="4101909" y="44492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050" name="Picture 2" descr="C:\Users\uswr\Desktop\근현대사과제\KakaoTalk_20200103_2338590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58" y="1571612"/>
            <a:ext cx="8596338" cy="4407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xmlns="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xmlns="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261450"/>
              </p:ext>
            </p:extLst>
          </p:nvPr>
        </p:nvGraphicFramePr>
        <p:xfrm>
          <a:off x="3310494" y="1860125"/>
          <a:ext cx="6200838" cy="34538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6012" y="3379161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3F40BF8-DBA2-4EE6-A222-E14DFF0755B6}"/>
              </a:ext>
            </a:extLst>
          </p:cNvPr>
          <p:cNvSpPr txBox="1"/>
          <p:nvPr/>
        </p:nvSpPr>
        <p:spPr>
          <a:xfrm>
            <a:off x="4034728" y="39136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xmlns="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xmlns="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xmlns="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xmlns="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xmlns="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xmlns="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xmlns="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xmlns="" val="29756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8BAA176-F20A-444F-8FBC-00D17AE6E7BF}"/>
              </a:ext>
            </a:extLst>
          </p:cNvPr>
          <p:cNvSpPr/>
          <p:nvPr/>
        </p:nvSpPr>
        <p:spPr>
          <a:xfrm>
            <a:off x="-2476552" y="5072074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xmlns="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E5A7C09-EA10-4169-A54A-7A3C132ECE8D}"/>
              </a:ext>
            </a:extLst>
          </p:cNvPr>
          <p:cNvSpPr/>
          <p:nvPr/>
        </p:nvSpPr>
        <p:spPr>
          <a:xfrm>
            <a:off x="1452538" y="5072074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xmlns="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968" y="2285992"/>
            <a:ext cx="2000264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9B8440-A874-4F9A-886B-C7831F144E46}"/>
              </a:ext>
            </a:extLst>
          </p:cNvPr>
          <p:cNvSpPr/>
          <p:nvPr/>
        </p:nvSpPr>
        <p:spPr>
          <a:xfrm>
            <a:off x="4024306" y="2214554"/>
            <a:ext cx="2000264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2934" y="235743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9631" y="2364750"/>
            <a:ext cx="2530472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E5A7C09-EA10-4169-A54A-7A3C132ECE8D}"/>
              </a:ext>
            </a:extLst>
          </p:cNvPr>
          <p:cNvSpPr/>
          <p:nvPr/>
        </p:nvSpPr>
        <p:spPr>
          <a:xfrm>
            <a:off x="4310058" y="5143512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xmlns="" val="28173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AD63712-D2BD-4D33-8717-56A684FFC969}"/>
              </a:ext>
            </a:extLst>
          </p:cNvPr>
          <p:cNvSpPr/>
          <p:nvPr/>
        </p:nvSpPr>
        <p:spPr>
          <a:xfrm>
            <a:off x="-369778" y="639330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/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357430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7583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491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63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830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2238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870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xmlns="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3145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xmlns="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xmlns="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xmlns="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xmlns="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xmlns="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xmlns="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xmlns="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xmlns="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xmlns="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xmlns="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xmlns="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xmlns="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xmlns="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xmlns="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xmlns="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xmlns="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20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xmlns="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B99C16E-CC67-47BE-8399-63DC48AD1265}"/>
              </a:ext>
            </a:extLst>
          </p:cNvPr>
          <p:cNvSpPr/>
          <p:nvPr/>
        </p:nvSpPr>
        <p:spPr>
          <a:xfrm>
            <a:off x="3944888" y="2556512"/>
            <a:ext cx="1512168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8339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8257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xmlns="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xmlns="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3215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1D55BF0-66A1-475B-BE8E-01B740678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00" t="1308" b="3923"/>
          <a:stretch/>
        </p:blipFill>
        <p:spPr bwMode="auto">
          <a:xfrm>
            <a:off x="1352600" y="2492896"/>
            <a:ext cx="7392317" cy="325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17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37887" y="624400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553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366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xmlns="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최적화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xmlns="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420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73361578"/>
              </p:ext>
            </p:extLst>
          </p:nvPr>
        </p:nvGraphicFramePr>
        <p:xfrm>
          <a:off x="1642609" y="2492896"/>
          <a:ext cx="7265160" cy="284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3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55085435"/>
              </p:ext>
            </p:extLst>
          </p:nvPr>
        </p:nvGraphicFramePr>
        <p:xfrm>
          <a:off x="1642609" y="2492896"/>
          <a:ext cx="7119132" cy="247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8049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00836803"/>
              </p:ext>
            </p:extLst>
          </p:nvPr>
        </p:nvGraphicFramePr>
        <p:xfrm>
          <a:off x="1642608" y="2492896"/>
          <a:ext cx="7265160" cy="30862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/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34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39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B2F2A7C9-C48D-4EE9-874D-88AC77F0720D}"/>
              </a:ext>
            </a:extLst>
          </p:cNvPr>
          <p:cNvGraphicFramePr>
            <a:graphicFrameLocks noGrp="1"/>
          </p:cNvGraphicFramePr>
          <p:nvPr/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</a:t>
                      </a:r>
                      <a:r>
                        <a:rPr lang="ko-KR" altLang="en-US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플레이타임으로 피로감을 덜 느끼는가</a:t>
                      </a:r>
                      <a:r>
                        <a:rPr lang="en-US" altLang="ko-KR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100" b="1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개인능력이 게임의 승패에 중요 요인인가</a:t>
                      </a:r>
                      <a:r>
                        <a:rPr lang="en-US" altLang="ko-KR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 smtClean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spc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xmlns="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4538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xmlns="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xmlns="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917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07520995"/>
              </p:ext>
            </p:extLst>
          </p:nvPr>
        </p:nvGraphicFramePr>
        <p:xfrm>
          <a:off x="738158" y="1427574"/>
          <a:ext cx="7925158" cy="5198937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xmlns="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xmlns="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xmlns="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545688"/>
                  </a:ext>
                </a:extLst>
              </a:tr>
              <a:tr h="33739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8919392"/>
                  </a:ext>
                </a:extLst>
              </a:tr>
              <a:tr h="718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5147353"/>
                  </a:ext>
                </a:extLst>
              </a:tr>
              <a:tr h="277466">
                <a:tc rowSpan="9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9977267"/>
                  </a:ext>
                </a:extLst>
              </a:tr>
              <a:tr h="37857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9552907"/>
                  </a:ext>
                </a:extLst>
              </a:tr>
              <a:tr h="32509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</a:t>
                      </a:r>
                      <a:r>
                        <a:rPr lang="ko-KR" altLang="en-US" sz="105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연동</a:t>
                      </a:r>
                      <a:r>
                        <a:rPr lang="en-US" altLang="ko-KR" sz="105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처리 </a:t>
                      </a:r>
                      <a:r>
                        <a:rPr lang="ko-KR" altLang="en-US" sz="105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스크립트작성</a:t>
                      </a:r>
                      <a:endParaRPr lang="ko-KR" altLang="en-US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4871130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6372515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 워크 제작</a:t>
                      </a:r>
                      <a:endParaRPr lang="ko-KR" altLang="en-US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93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xmlns="" val="247005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3805424"/>
              </p:ext>
            </p:extLst>
          </p:nvPr>
        </p:nvGraphicFramePr>
        <p:xfrm>
          <a:off x="523844" y="2000240"/>
          <a:ext cx="7925158" cy="3466767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xmlns="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xmlns="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xmlns="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구성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xmlns="" val="24700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282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74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xmlns="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xmlns="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xmlns="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81A1E17C-742C-4E25-8196-F75E8BFBD41D}"/>
              </a:ext>
            </a:extLst>
          </p:cNvPr>
          <p:cNvGrpSpPr/>
          <p:nvPr/>
        </p:nvGrpSpPr>
        <p:grpSpPr>
          <a:xfrm>
            <a:off x="3111353" y="1947812"/>
            <a:ext cx="3743847" cy="3267531"/>
            <a:chOff x="3036102" y="2328859"/>
            <a:chExt cx="3743847" cy="32675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3008C657-C833-466E-A132-37B2C877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36102" y="2328859"/>
              <a:ext cx="3743847" cy="3267531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E2965AC5-4E78-4458-AD50-636A72A5BE73}"/>
                </a:ext>
              </a:extLst>
            </p:cNvPr>
            <p:cNvCxnSpPr>
              <a:cxnSpLocks/>
            </p:cNvCxnSpPr>
            <p:nvPr/>
          </p:nvCxnSpPr>
          <p:spPr>
            <a:xfrm>
              <a:off x="5241032" y="3531871"/>
              <a:ext cx="147374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EC056D96-7056-4B29-B5E4-7936B82861B7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02" y="378904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6152052C-8774-4AC2-B341-05714F63398C}"/>
                </a:ext>
              </a:extLst>
            </p:cNvPr>
            <p:cNvCxnSpPr>
              <a:cxnSpLocks/>
            </p:cNvCxnSpPr>
            <p:nvPr/>
          </p:nvCxnSpPr>
          <p:spPr>
            <a:xfrm>
              <a:off x="4647027" y="450912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975B8B85-326D-4151-8F53-EDD844CAF098}"/>
                </a:ext>
              </a:extLst>
            </p:cNvPr>
            <p:cNvCxnSpPr>
              <a:cxnSpLocks/>
            </p:cNvCxnSpPr>
            <p:nvPr/>
          </p:nvCxnSpPr>
          <p:spPr>
            <a:xfrm>
              <a:off x="3111353" y="4797152"/>
              <a:ext cx="2602135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C9B1784-5779-4D16-81A7-C91787DA798D}"/>
              </a:ext>
            </a:extLst>
          </p:cNvPr>
          <p:cNvSpPr/>
          <p:nvPr/>
        </p:nvSpPr>
        <p:spPr>
          <a:xfrm>
            <a:off x="7714518" y="1673857"/>
            <a:ext cx="1894235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내부에서만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이루어지는 플레이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C01D8522-07B0-4B57-A78D-47E177BD4D78}"/>
              </a:ext>
            </a:extLst>
          </p:cNvPr>
          <p:cNvGrpSpPr/>
          <p:nvPr/>
        </p:nvGrpSpPr>
        <p:grpSpPr>
          <a:xfrm>
            <a:off x="308232" y="1679402"/>
            <a:ext cx="9408062" cy="3931256"/>
            <a:chOff x="947178" y="1842866"/>
            <a:chExt cx="8011643" cy="317226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863B117C-9625-4461-80ED-537ED59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47178" y="1842866"/>
              <a:ext cx="8011643" cy="3172268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B8562CF9-C266-4498-9737-71C3A2B13172}"/>
                </a:ext>
              </a:extLst>
            </p:cNvPr>
            <p:cNvCxnSpPr>
              <a:cxnSpLocks/>
            </p:cNvCxnSpPr>
            <p:nvPr/>
          </p:nvCxnSpPr>
          <p:spPr>
            <a:xfrm>
              <a:off x="1208584" y="3922913"/>
              <a:ext cx="3384376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7893633D-81BC-4627-ADC1-C91BBAA0FC6F}"/>
                </a:ext>
              </a:extLst>
            </p:cNvPr>
            <p:cNvCxnSpPr>
              <a:cxnSpLocks/>
            </p:cNvCxnSpPr>
            <p:nvPr/>
          </p:nvCxnSpPr>
          <p:spPr>
            <a:xfrm>
              <a:off x="992560" y="4221088"/>
              <a:ext cx="208823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6668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xmlns="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xmlns="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xmlns="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xmlns="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xmlns="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xmlns="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xmlns="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xmlns="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xmlns="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xmlns="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2809860" y="5643578"/>
            <a:ext cx="4643470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xmlns="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8755</TotalTime>
  <Words>1684</Words>
  <Application>Microsoft Office PowerPoint</Application>
  <PresentationFormat>A4 용지(210x297mm)</PresentationFormat>
  <Paragraphs>557</Paragraphs>
  <Slides>43</Slides>
  <Notes>42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슬라이드 1</vt:lpstr>
      <vt:lpstr>슬라이드 2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duhwan park</cp:lastModifiedBy>
  <cp:revision>1671</cp:revision>
  <cp:lastPrinted>2019-12-27T07:52:57Z</cp:lastPrinted>
  <dcterms:created xsi:type="dcterms:W3CDTF">2018-09-20T04:59:45Z</dcterms:created>
  <dcterms:modified xsi:type="dcterms:W3CDTF">2020-01-06T02:50:24Z</dcterms:modified>
</cp:coreProperties>
</file>